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FCC90-64DE-4D4E-A59D-7C1D7359040A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6815F-8BE9-4193-8B84-5A2B87D06D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6815F-8BE9-4193-8B84-5A2B87D06D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A0D6A9-1196-4377-9A93-76E244ED3565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33448D-716E-48D0-9512-F35F3B372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usma.edu/uscc/dca/clubs/icwp/hr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715000" cy="28765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229600" cy="18288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Croatia</a:t>
            </a:r>
            <a:endParaRPr lang="en-US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Megan Darcy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Robert Delaronde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Cody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pangler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243840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Beautiful flag.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bbc.co.uk/schools/worldwarone/images/article/alliance_enten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276600"/>
            <a:ext cx="4343400" cy="307350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the people came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were part of the Austro- Hungarian Empire Until WWI</a:t>
            </a:r>
          </a:p>
          <a:p>
            <a:r>
              <a:rPr lang="en-US" dirty="0" smtClean="0"/>
              <a:t>Austria, Germany, Italy, and Switzerland.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umismondo.com/pm/hrv/hrv_PM_Franjo%20Gregu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55520" cy="2819400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thumb/e/ec/Dux_Branimir_of_Croatia_front.JPG/86px-Dux_Branimir_of_Croatia_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590800"/>
            <a:ext cx="2819400" cy="393404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they were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the iron age they found </a:t>
            </a:r>
            <a:r>
              <a:rPr lang="en-US" dirty="0" smtClean="0"/>
              <a:t>Croatia was inhabited by the Hallstatt culture and the Celtic</a:t>
            </a:r>
          </a:p>
          <a:p>
            <a:r>
              <a:rPr lang="en-US" dirty="0" smtClean="0"/>
              <a:t>Later settled by the Liburnians and then Romans</a:t>
            </a:r>
          </a:p>
          <a:p>
            <a:r>
              <a:rPr lang="en-US" dirty="0" smtClean="0"/>
              <a:t>Around the 7</a:t>
            </a:r>
            <a:r>
              <a:rPr lang="en-US" baseline="30000" dirty="0" smtClean="0"/>
              <a:t>th</a:t>
            </a:r>
            <a:r>
              <a:rPr lang="en-US" dirty="0" smtClean="0"/>
              <a:t> century Croatia organized itself into dukedoms. </a:t>
            </a:r>
          </a:p>
          <a:p>
            <a:r>
              <a:rPr lang="en-US" dirty="0" smtClean="0"/>
              <a:t>Branimir- 879-892</a:t>
            </a:r>
          </a:p>
          <a:p>
            <a:r>
              <a:rPr lang="en-US" dirty="0" smtClean="0"/>
              <a:t>Austria-Hungary controlled and influenced most of Croatia up until WWI.</a:t>
            </a:r>
            <a:endParaRPr lang="en-US" dirty="0" smtClean="0"/>
          </a:p>
          <a:p>
            <a:r>
              <a:rPr lang="en-US" dirty="0" smtClean="0"/>
              <a:t>Franjo Greguric- 1991-1992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5867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Bronimir struggles to hold the sword in the air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1066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FF00"/>
                </a:solidFill>
              </a:rPr>
              <a:t>Greguric’s eyebrows tell the 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eratovic.net/zeljko/vukovar/Tomac_Greguric_Susak199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3152" y="4724400"/>
            <a:ext cx="2410848" cy="2133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ruling groups influence the regions ethnic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 smtClean="0"/>
              <a:t>They became part of the roman empire around 9 AD. The Romans turned open Croatia into a urbanized area with streets and plenty of buildings.</a:t>
            </a:r>
          </a:p>
          <a:p>
            <a:r>
              <a:rPr lang="en-US" dirty="0" err="1" smtClean="0"/>
              <a:t>Franjo</a:t>
            </a:r>
            <a:r>
              <a:rPr lang="en-US" dirty="0" smtClean="0"/>
              <a:t> </a:t>
            </a:r>
            <a:r>
              <a:rPr lang="en-US" dirty="0" err="1" smtClean="0"/>
              <a:t>Greguric</a:t>
            </a:r>
            <a:r>
              <a:rPr lang="en-US" dirty="0" smtClean="0"/>
              <a:t>- created “government of national unity” and achieved independence. Later he gave up land to Serbs to be recognized as </a:t>
            </a:r>
            <a:r>
              <a:rPr lang="en-US" dirty="0" smtClean="0"/>
              <a:t>independent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62400" y="51816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FFFF00"/>
                </a:solidFill>
              </a:rPr>
              <a:t>Greguric makes friends at </a:t>
            </a:r>
            <a:r>
              <a:rPr lang="en-US" sz="2000" i="1" dirty="0" smtClean="0">
                <a:solidFill>
                  <a:srgbClr val="FFFF00"/>
                </a:solidFill>
              </a:rPr>
              <a:t>the </a:t>
            </a:r>
            <a:r>
              <a:rPr lang="en-US" sz="2000" i="1" dirty="0" smtClean="0">
                <a:solidFill>
                  <a:srgbClr val="FFFF00"/>
                </a:solidFill>
              </a:rPr>
              <a:t>government of national unity conference.</a:t>
            </a:r>
            <a:endParaRPr lang="en-US" sz="2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ascarino.homestead.com/tan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191000"/>
            <a:ext cx="4114800" cy="2667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wars or conflicts were they involved in before the breakup of Yugoslavia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Avar</a:t>
            </a:r>
            <a:r>
              <a:rPr lang="en-US" dirty="0" smtClean="0"/>
              <a:t> and Slavic invasions end Roman dominance</a:t>
            </a:r>
            <a:endParaRPr lang="en-US" dirty="0" smtClean="0"/>
          </a:p>
          <a:p>
            <a:r>
              <a:rPr lang="en-US" dirty="0" smtClean="0"/>
              <a:t>August 29, 1526 Battle of </a:t>
            </a:r>
            <a:r>
              <a:rPr lang="en-US" dirty="0" err="1" smtClean="0"/>
              <a:t>Mohács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Serbo</a:t>
            </a:r>
            <a:r>
              <a:rPr lang="en-US" dirty="0" smtClean="0"/>
              <a:t>- </a:t>
            </a:r>
            <a:r>
              <a:rPr lang="en-US" dirty="0" smtClean="0"/>
              <a:t>Croatian war</a:t>
            </a:r>
          </a:p>
          <a:p>
            <a:r>
              <a:rPr lang="en-US" dirty="0" smtClean="0"/>
              <a:t>Croatian war of independence</a:t>
            </a:r>
          </a:p>
          <a:p>
            <a:r>
              <a:rPr lang="en-US" dirty="0" smtClean="0"/>
              <a:t>Bosnian war</a:t>
            </a:r>
          </a:p>
          <a:p>
            <a:r>
              <a:rPr lang="en-US" dirty="0" smtClean="0"/>
              <a:t>Bulgarian wars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6150114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A beautiful tank destroys an innocent town.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religion they practice/ 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catholic</a:t>
            </a:r>
          </a:p>
          <a:p>
            <a:r>
              <a:rPr lang="en-US" dirty="0" smtClean="0"/>
              <a:t>Service based economy</a:t>
            </a:r>
            <a:endParaRPr lang="en-US" dirty="0"/>
          </a:p>
        </p:txBody>
      </p:sp>
      <p:pic>
        <p:nvPicPr>
          <p:cNvPr id="14338" name="Picture 2" descr="http://image.absoluteastronomy.com/images/encyclopediaimages/s/sv/sv._duje_cathedral,_split,_croat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95400"/>
            <a:ext cx="3886200" cy="51764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12192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A church obstructs scenery</a:t>
            </a:r>
            <a:r>
              <a:rPr lang="en-US" i="1" dirty="0" smtClean="0"/>
              <a:t>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lcamino.edu/faculty/mebiner/MEInfo/Office-Bio_files/image00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24919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Physical geography of the region impacted development of ethnic groups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Surrounded by water which means they fished and they could also export goods to other countries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Helped get independence because they were too far away from the Serbs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Croatian Mountain Association- they build huts and paths on mountains, educate and train schools about how to live there( </a:t>
            </a:r>
            <a:r>
              <a:rPr lang="en-US" dirty="0" err="1" smtClean="0">
                <a:solidFill>
                  <a:schemeClr val="bg1"/>
                </a:solidFill>
              </a:rPr>
              <a:t>moutain</a:t>
            </a:r>
            <a:r>
              <a:rPr lang="en-US" dirty="0" smtClean="0">
                <a:solidFill>
                  <a:schemeClr val="bg1"/>
                </a:solidFill>
              </a:rPr>
              <a:t> conditions)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00" y="648866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Guy stranded  in Croatian mountain side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307</Words>
  <Application>Microsoft Office PowerPoint</Application>
  <PresentationFormat>On-screen Show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Croatia</vt:lpstr>
      <vt:lpstr>Where the people came from</vt:lpstr>
      <vt:lpstr>Who they were ruled by</vt:lpstr>
      <vt:lpstr>How did the ruling groups influence the regions ethnic group</vt:lpstr>
      <vt:lpstr>What wars or conflicts were they involved in before the breakup of Yugoslavia</vt:lpstr>
      <vt:lpstr>religion they practice/ economy </vt:lpstr>
      <vt:lpstr>Physical geography of the region impacted development of ethnic groups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Croatia</dc:title>
  <dc:creator>robertwdelaronde</dc:creator>
  <cp:lastModifiedBy>robertwdelaronde</cp:lastModifiedBy>
  <cp:revision>15</cp:revision>
  <dcterms:created xsi:type="dcterms:W3CDTF">2010-04-30T14:28:42Z</dcterms:created>
  <dcterms:modified xsi:type="dcterms:W3CDTF">2010-05-07T14:55:30Z</dcterms:modified>
</cp:coreProperties>
</file>